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6" r:id="rId3"/>
    <p:sldId id="374" r:id="rId4"/>
    <p:sldId id="377" r:id="rId5"/>
    <p:sldId id="387" r:id="rId6"/>
    <p:sldId id="390" r:id="rId7"/>
    <p:sldId id="388" r:id="rId8"/>
    <p:sldId id="389" r:id="rId9"/>
    <p:sldId id="324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9824" autoAdjust="0"/>
  </p:normalViewPr>
  <p:slideViewPr>
    <p:cSldViewPr snapToGrid="0">
      <p:cViewPr varScale="1">
        <p:scale>
          <a:sx n="77" d="100"/>
          <a:sy n="77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hyperlink" Target="https://bit.ly/3AJhLL9" TargetMode="External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14042022-Practical-ML-Net-Sound-Class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it.ly/3jDAe3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6581" y="2655147"/>
            <a:ext cx="5110619" cy="1407897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Sound Classification using </a:t>
            </a:r>
            <a:r>
              <a:rPr lang="en-US" sz="4400" b="1" dirty="0" err="1"/>
              <a:t>ML.Net</a:t>
            </a:r>
            <a:endParaRPr 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082" y="4635413"/>
            <a:ext cx="1960918" cy="766381"/>
          </a:xfrm>
        </p:spPr>
        <p:txBody>
          <a:bodyPr>
            <a:normAutofit fontScale="62500" lnSpcReduction="20000"/>
          </a:bodyPr>
          <a:lstStyle/>
          <a:p>
            <a:pPr algn="l"/>
            <a:endParaRPr lang="en-US" sz="1000" dirty="0"/>
          </a:p>
          <a:p>
            <a:pPr algn="l"/>
            <a:r>
              <a:rPr lang="en-US" dirty="0"/>
              <a:t>Praveen Raghuvanshi</a:t>
            </a:r>
          </a:p>
          <a:p>
            <a:pPr algn="l"/>
            <a:r>
              <a:rPr lang="en-US" dirty="0"/>
              <a:t>@praveenraghuvan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9CEA2-29A1-4508-B069-39309401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9" y="1588198"/>
            <a:ext cx="4563112" cy="1066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FACD9-4278-4E2F-9496-C4544F7B3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79" y="2155549"/>
            <a:ext cx="4900437" cy="275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975BB-5CE2-4B2B-BC19-F29C3698A915}"/>
              </a:ext>
            </a:extLst>
          </p:cNvPr>
          <p:cNvSpPr txBox="1"/>
          <p:nvPr/>
        </p:nvSpPr>
        <p:spPr>
          <a:xfrm>
            <a:off x="4281775" y="5717227"/>
            <a:ext cx="6093912" cy="71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3600" dirty="0">
                <a:hlinkClick r:id="rId11"/>
              </a:rPr>
              <a:t>https://bit.ly/3AJhLL9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F28D8C-88C1-461A-99D1-FDEF44F522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56B80-F779-4982-B59D-860E904DA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309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Basics of Sound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Sound Classification </a:t>
            </a:r>
          </a:p>
          <a:p>
            <a:pPr lvl="1"/>
            <a:r>
              <a:rPr lang="en-US" sz="3600" dirty="0"/>
              <a:t>  Exploratory Data Analysis</a:t>
            </a:r>
          </a:p>
          <a:p>
            <a:pPr lvl="1"/>
            <a:r>
              <a:rPr lang="en-US" sz="3600" dirty="0"/>
              <a:t>  Framework and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Classification using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D751-48FC-4486-8B90-E92E25F6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Sound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Sound</a:t>
            </a:r>
            <a:r>
              <a:rPr lang="en-US" dirty="0"/>
              <a:t> : A pressure wave created by a vibrating object.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Amplitude</a:t>
            </a:r>
            <a:r>
              <a:rPr lang="en-US" dirty="0"/>
              <a:t> : Measure of height of a wave or loudness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Frequency</a:t>
            </a:r>
            <a:r>
              <a:rPr lang="en-US" dirty="0"/>
              <a:t> : Total # of waves produced per second. Human(20Hz – 20KHz)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SampleRate</a:t>
            </a:r>
            <a:r>
              <a:rPr lang="en-US" dirty="0"/>
              <a:t> : How many times per second a sound is sampled. 44.1KHz, 96KHz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BitRate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b="1" dirty="0"/>
              <a:t> </a:t>
            </a:r>
            <a:r>
              <a:rPr lang="en-US" dirty="0"/>
              <a:t>Amount of data transferred into audio. 8-bit, 16-bit, 24-bit.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Channels </a:t>
            </a:r>
            <a:r>
              <a:rPr lang="en-US" dirty="0"/>
              <a:t>: Represents spatial experience of sound. Mono/Stereo/Surround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Representation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A5CD8C-97C4-418D-9943-ED4072665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8" y="1641378"/>
            <a:ext cx="10030785" cy="4786842"/>
          </a:xfrm>
        </p:spPr>
      </p:pic>
    </p:spTree>
    <p:extLst>
      <p:ext uri="{BB962C8B-B14F-4D97-AF65-F5344CB8AC3E}">
        <p14:creationId xmlns:p14="http://schemas.microsoft.com/office/powerpoint/2010/main" val="143410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Classification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7C7148-0A0D-4E0B-94E7-A1050D2F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3" y="1211730"/>
            <a:ext cx="11237035" cy="4434539"/>
          </a:xfrm>
        </p:spPr>
      </p:pic>
    </p:spTree>
    <p:extLst>
      <p:ext uri="{BB962C8B-B14F-4D97-AF65-F5344CB8AC3E}">
        <p14:creationId xmlns:p14="http://schemas.microsoft.com/office/powerpoint/2010/main" val="270537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Tools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297AF8FE-285D-4720-84FC-68EB97DB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38" y="2035409"/>
            <a:ext cx="1894810" cy="2129000"/>
          </a:xfrm>
          <a:prstGeom prst="rect">
            <a:avLst/>
          </a:prstGeom>
        </p:spPr>
      </p:pic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EFB73F43-2C79-45BA-9645-25BE809B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49" y="1409834"/>
            <a:ext cx="2885315" cy="2885315"/>
          </a:xfrm>
          <a:prstGeom prst="rect">
            <a:avLst/>
          </a:prstGeom>
        </p:spPr>
      </p:pic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266A45FB-CD64-4D84-A140-E6B64FC83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66" y="1828103"/>
            <a:ext cx="2515897" cy="2515897"/>
          </a:xfrm>
          <a:prstGeom prst="rect">
            <a:avLst/>
          </a:prstGeom>
        </p:spPr>
      </p:pic>
      <p:pic>
        <p:nvPicPr>
          <p:cNvPr id="11" name="Picture Placeholder 15">
            <a:extLst>
              <a:ext uri="{FF2B5EF4-FFF2-40B4-BE49-F238E27FC236}">
                <a16:creationId xmlns:a16="http://schemas.microsoft.com/office/drawing/2014/main" id="{6E302CB7-E646-444E-9991-BDF27E0F5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94282"/>
            <a:ext cx="4748408" cy="1734805"/>
          </a:xfrm>
          <a:prstGeom prst="rect">
            <a:avLst/>
          </a:prstGeom>
        </p:spPr>
      </p:pic>
      <p:pic>
        <p:nvPicPr>
          <p:cNvPr id="1026" name="Picture 2" descr="How to render an Audio Wave Image from a MP3 audio file with NAudio in C#  WinForms | Our Code World">
            <a:extLst>
              <a:ext uri="{FF2B5EF4-FFF2-40B4-BE49-F238E27FC236}">
                <a16:creationId xmlns:a16="http://schemas.microsoft.com/office/drawing/2014/main" id="{1012DABA-61E7-495A-B417-601A67BC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18" y="4527017"/>
            <a:ext cx="3130287" cy="15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A9388-CDEB-496E-BE3E-869CCA7C0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457" y="4617113"/>
            <a:ext cx="2843786" cy="14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3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A289B-960D-4C24-83C7-7489D006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2536503"/>
          </a:xfrm>
        </p:spPr>
        <p:txBody>
          <a:bodyPr>
            <a:normAutofit fontScale="92500"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https://github.com/praveenraghuvanshi/tech-sessions/tree/master/14042022-Practical-ML-Net-Sound-Classification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/>
              <a:t>Short URL: </a:t>
            </a:r>
            <a:r>
              <a:rPr lang="en-US" sz="2800" dirty="0">
                <a:hlinkClick r:id="rId4"/>
              </a:rPr>
              <a:t>https://bit.ly/3jDAe3O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F1BEA-1759-4BF9-9C38-2182E661B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265</Words>
  <Application>Microsoft Office PowerPoint</Application>
  <PresentationFormat>Widescreen</PresentationFormat>
  <Paragraphs>51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Sound Classification using ML.Net</vt:lpstr>
      <vt:lpstr>Introduction</vt:lpstr>
      <vt:lpstr>Agenda</vt:lpstr>
      <vt:lpstr>Basics of Sound</vt:lpstr>
      <vt:lpstr>Visual Representation</vt:lpstr>
      <vt:lpstr>Sound Classification</vt:lpstr>
      <vt:lpstr>Framework and Tools</vt:lpstr>
      <vt:lpstr>PowerPoint Presentation</vt:lpstr>
      <vt:lpstr>Resources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37</cp:revision>
  <dcterms:created xsi:type="dcterms:W3CDTF">2021-10-27T07:15:02Z</dcterms:created>
  <dcterms:modified xsi:type="dcterms:W3CDTF">2022-04-14T10:05:11Z</dcterms:modified>
</cp:coreProperties>
</file>